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Formula1 Display Bold" panose="02000000000000000000" pitchFamily="50" charset="0"/>
      <p:regular r:id="rId38"/>
    </p:embeddedFont>
    <p:embeddedFont>
      <p:font typeface="Formula1 Display Regular" panose="02000000000000000000" pitchFamily="50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208DD-5A59-48AA-9ACC-4EB7999D7336}" v="2" dt="2024-01-09T09:09:22.409"/>
  </p1510:revLst>
</p1510:revInfo>
</file>

<file path=ppt/tableStyles.xml><?xml version="1.0" encoding="utf-8"?>
<a:tblStyleLst xmlns:a="http://schemas.openxmlformats.org/drawingml/2006/main" def="{F866C988-2304-46A3-A3CE-8DDB7D14E501}">
  <a:tblStyle styleId="{F866C988-2304-46A3-A3CE-8DDB7D14E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9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Zanini" userId="0dd9bdb7174b678d" providerId="LiveId" clId="{907208DD-5A59-48AA-9ACC-4EB7999D7336}"/>
    <pc:docChg chg="undo custSel modSld">
      <pc:chgData name="Fabio Zanini" userId="0dd9bdb7174b678d" providerId="LiveId" clId="{907208DD-5A59-48AA-9ACC-4EB7999D7336}" dt="2024-01-09T09:25:29.068" v="391" actId="1076"/>
      <pc:docMkLst>
        <pc:docMk/>
      </pc:docMkLst>
      <pc:sldChg chg="modSp mod">
        <pc:chgData name="Fabio Zanini" userId="0dd9bdb7174b678d" providerId="LiveId" clId="{907208DD-5A59-48AA-9ACC-4EB7999D7336}" dt="2024-01-09T08:53:08.579" v="0" actId="2711"/>
        <pc:sldMkLst>
          <pc:docMk/>
          <pc:sldMk cId="0" sldId="256"/>
        </pc:sldMkLst>
        <pc:spChg chg="mod">
          <ac:chgData name="Fabio Zanini" userId="0dd9bdb7174b678d" providerId="LiveId" clId="{907208DD-5A59-48AA-9ACC-4EB7999D7336}" dt="2024-01-09T08:53:08.579" v="0" actId="2711"/>
          <ac:spMkLst>
            <pc:docMk/>
            <pc:sldMk cId="0" sldId="256"/>
            <ac:spMk id="1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24.259" v="3" actId="27636"/>
        <pc:sldMkLst>
          <pc:docMk/>
          <pc:sldMk cId="0" sldId="257"/>
        </pc:sldMkLst>
        <pc:spChg chg="mod">
          <ac:chgData name="Fabio Zanini" userId="0dd9bdb7174b678d" providerId="LiveId" clId="{907208DD-5A59-48AA-9ACC-4EB7999D7336}" dt="2024-01-09T08:53:18.973" v="1" actId="2711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24.259" v="3" actId="27636"/>
          <ac:spMkLst>
            <pc:docMk/>
            <pc:sldMk cId="0" sldId="257"/>
            <ac:spMk id="14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38.938" v="6" actId="27636"/>
        <pc:sldMkLst>
          <pc:docMk/>
          <pc:sldMk cId="0" sldId="258"/>
        </pc:sldMkLst>
        <pc:spChg chg="mod">
          <ac:chgData name="Fabio Zanini" userId="0dd9bdb7174b678d" providerId="LiveId" clId="{907208DD-5A59-48AA-9ACC-4EB7999D7336}" dt="2024-01-09T08:53:32.809" v="4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38.938" v="6" actId="27636"/>
          <ac:spMkLst>
            <pc:docMk/>
            <pc:sldMk cId="0" sldId="258"/>
            <ac:spMk id="15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5:52.481" v="30" actId="2711"/>
        <pc:sldMkLst>
          <pc:docMk/>
          <pc:sldMk cId="0" sldId="259"/>
        </pc:sldMkLst>
        <pc:spChg chg="mod">
          <ac:chgData name="Fabio Zanini" userId="0dd9bdb7174b678d" providerId="LiveId" clId="{907208DD-5A59-48AA-9ACC-4EB7999D7336}" dt="2024-01-09T08:53:50.377" v="7" actId="2711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6.598" v="20" actId="255"/>
          <ac:spMkLst>
            <pc:docMk/>
            <pc:sldMk cId="0" sldId="259"/>
            <ac:spMk id="1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2.896" v="19" actId="255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27.299" v="14" actId="255"/>
          <ac:spMkLst>
            <pc:docMk/>
            <pc:sldMk cId="0" sldId="259"/>
            <ac:spMk id="1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33.822" v="27" actId="2711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0.914" v="28" actId="2711"/>
          <ac:spMkLst>
            <pc:docMk/>
            <pc:sldMk cId="0" sldId="259"/>
            <ac:spMk id="1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6.876" v="29" actId="2711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52.481" v="30" actId="2711"/>
          <ac:spMkLst>
            <pc:docMk/>
            <pc:sldMk cId="0" sldId="259"/>
            <ac:spMk id="1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47.956" v="18" actId="255"/>
          <ac:spMkLst>
            <pc:docMk/>
            <pc:sldMk cId="0" sldId="259"/>
            <ac:spMk id="18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05.842" v="39" actId="255"/>
        <pc:sldMkLst>
          <pc:docMk/>
          <pc:sldMk cId="0" sldId="260"/>
        </pc:sldMkLst>
        <pc:spChg chg="mod">
          <ac:chgData name="Fabio Zanini" userId="0dd9bdb7174b678d" providerId="LiveId" clId="{907208DD-5A59-48AA-9ACC-4EB7999D7336}" dt="2024-01-09T08:56:13.438" v="32" actId="2711"/>
          <ac:spMkLst>
            <pc:docMk/>
            <pc:sldMk cId="0" sldId="260"/>
            <ac:spMk id="1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6:08.423" v="31" actId="2711"/>
          <ac:spMkLst>
            <pc:docMk/>
            <pc:sldMk cId="0" sldId="260"/>
            <ac:spMk id="1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7:05.842" v="39" actId="255"/>
          <ac:graphicFrameMkLst>
            <pc:docMk/>
            <pc:sldMk cId="0" sldId="260"/>
            <ac:graphicFrameMk id="192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8:57:20.864" v="40" actId="2711"/>
        <pc:sldMkLst>
          <pc:docMk/>
          <pc:sldMk cId="0" sldId="261"/>
        </pc:sldMkLst>
        <pc:spChg chg="mod">
          <ac:chgData name="Fabio Zanini" userId="0dd9bdb7174b678d" providerId="LiveId" clId="{907208DD-5A59-48AA-9ACC-4EB7999D7336}" dt="2024-01-09T08:57:20.864" v="40" actId="2711"/>
          <ac:spMkLst>
            <pc:docMk/>
            <pc:sldMk cId="0" sldId="261"/>
            <ac:spMk id="19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28.291" v="41" actId="2711"/>
        <pc:sldMkLst>
          <pc:docMk/>
          <pc:sldMk cId="0" sldId="262"/>
        </pc:sldMkLst>
        <pc:spChg chg="mod">
          <ac:chgData name="Fabio Zanini" userId="0dd9bdb7174b678d" providerId="LiveId" clId="{907208DD-5A59-48AA-9ACC-4EB7999D7336}" dt="2024-01-09T08:57:28.291" v="41" actId="2711"/>
          <ac:spMkLst>
            <pc:docMk/>
            <pc:sldMk cId="0" sldId="262"/>
            <ac:spMk id="20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34.304" v="42" actId="2711"/>
        <pc:sldMkLst>
          <pc:docMk/>
          <pc:sldMk cId="0" sldId="263"/>
        </pc:sldMkLst>
        <pc:spChg chg="mod">
          <ac:chgData name="Fabio Zanini" userId="0dd9bdb7174b678d" providerId="LiveId" clId="{907208DD-5A59-48AA-9ACC-4EB7999D7336}" dt="2024-01-09T08:57:34.304" v="42" actId="2711"/>
          <ac:spMkLst>
            <pc:docMk/>
            <pc:sldMk cId="0" sldId="263"/>
            <ac:spMk id="218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8:23.577" v="51" actId="2711"/>
        <pc:sldMkLst>
          <pc:docMk/>
          <pc:sldMk cId="0" sldId="264"/>
        </pc:sldMkLst>
        <pc:spChg chg="mod">
          <ac:chgData name="Fabio Zanini" userId="0dd9bdb7174b678d" providerId="LiveId" clId="{907208DD-5A59-48AA-9ACC-4EB7999D7336}" dt="2024-01-09T08:57:46.124" v="44" actId="2711"/>
          <ac:spMkLst>
            <pc:docMk/>
            <pc:sldMk cId="0" sldId="264"/>
            <ac:spMk id="2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7:41.598" v="43" actId="2711"/>
          <ac:spMkLst>
            <pc:docMk/>
            <pc:sldMk cId="0" sldId="264"/>
            <ac:spMk id="228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8:23.577" v="51" actId="2711"/>
          <ac:graphicFrameMkLst>
            <pc:docMk/>
            <pc:sldMk cId="0" sldId="264"/>
            <ac:graphicFrameMk id="229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0:51.071" v="59" actId="2711"/>
        <pc:sldMkLst>
          <pc:docMk/>
          <pc:sldMk cId="0" sldId="265"/>
        </pc:sldMkLst>
        <pc:spChg chg="mod">
          <ac:chgData name="Fabio Zanini" userId="0dd9bdb7174b678d" providerId="LiveId" clId="{907208DD-5A59-48AA-9ACC-4EB7999D7336}" dt="2024-01-09T09:00:51.071" v="59" actId="2711"/>
          <ac:spMkLst>
            <pc:docMk/>
            <pc:sldMk cId="0" sldId="265"/>
            <ac:spMk id="2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43.499" v="53" actId="2711"/>
          <ac:spMkLst>
            <pc:docMk/>
            <pc:sldMk cId="0" sldId="265"/>
            <ac:spMk id="2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39.206" v="52" actId="2711"/>
          <ac:spMkLst>
            <pc:docMk/>
            <pc:sldMk cId="0" sldId="265"/>
            <ac:spMk id="240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8:59:59.950" v="58" actId="1076"/>
          <ac:picMkLst>
            <pc:docMk/>
            <pc:sldMk cId="0" sldId="265"/>
            <ac:picMk id="23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01:07.955" v="61" actId="2711"/>
        <pc:sldMkLst>
          <pc:docMk/>
          <pc:sldMk cId="0" sldId="266"/>
        </pc:sldMkLst>
        <pc:spChg chg="mod">
          <ac:chgData name="Fabio Zanini" userId="0dd9bdb7174b678d" providerId="LiveId" clId="{907208DD-5A59-48AA-9ACC-4EB7999D7336}" dt="2024-01-09T09:01:07.955" v="61" actId="2711"/>
          <ac:spMkLst>
            <pc:docMk/>
            <pc:sldMk cId="0" sldId="266"/>
            <ac:spMk id="24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03.251" v="60" actId="2711"/>
          <ac:spMkLst>
            <pc:docMk/>
            <pc:sldMk cId="0" sldId="266"/>
            <ac:spMk id="25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22.048" v="63" actId="2711"/>
        <pc:sldMkLst>
          <pc:docMk/>
          <pc:sldMk cId="0" sldId="267"/>
        </pc:sldMkLst>
        <pc:spChg chg="mod">
          <ac:chgData name="Fabio Zanini" userId="0dd9bdb7174b678d" providerId="LiveId" clId="{907208DD-5A59-48AA-9ACC-4EB7999D7336}" dt="2024-01-09T09:01:22.048" v="63" actId="2711"/>
          <ac:spMkLst>
            <pc:docMk/>
            <pc:sldMk cId="0" sldId="267"/>
            <ac:spMk id="2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16.582" v="62" actId="2711"/>
          <ac:spMkLst>
            <pc:docMk/>
            <pc:sldMk cId="0" sldId="267"/>
            <ac:spMk id="275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32.260" v="64" actId="2711"/>
        <pc:sldMkLst>
          <pc:docMk/>
          <pc:sldMk cId="0" sldId="268"/>
        </pc:sldMkLst>
        <pc:spChg chg="mod">
          <ac:chgData name="Fabio Zanini" userId="0dd9bdb7174b678d" providerId="LiveId" clId="{907208DD-5A59-48AA-9ACC-4EB7999D7336}" dt="2024-01-09T09:01:32.260" v="64" actId="2711"/>
          <ac:spMkLst>
            <pc:docMk/>
            <pc:sldMk cId="0" sldId="268"/>
            <ac:spMk id="28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2:03.517" v="70" actId="255"/>
        <pc:sldMkLst>
          <pc:docMk/>
          <pc:sldMk cId="0" sldId="269"/>
        </pc:sldMkLst>
        <pc:spChg chg="mod">
          <ac:chgData name="Fabio Zanini" userId="0dd9bdb7174b678d" providerId="LiveId" clId="{907208DD-5A59-48AA-9ACC-4EB7999D7336}" dt="2024-01-09T09:01:43.460" v="66" actId="2711"/>
          <ac:spMkLst>
            <pc:docMk/>
            <pc:sldMk cId="0" sldId="269"/>
            <ac:spMk id="28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38.865" v="65" actId="2711"/>
          <ac:spMkLst>
            <pc:docMk/>
            <pc:sldMk cId="0" sldId="269"/>
            <ac:spMk id="2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52.645" v="68" actId="14100"/>
          <ac:spMkLst>
            <pc:docMk/>
            <pc:sldMk cId="0" sldId="269"/>
            <ac:spMk id="2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9:02:03.517" v="70" actId="255"/>
          <ac:graphicFrameMkLst>
            <pc:docMk/>
            <pc:sldMk cId="0" sldId="269"/>
            <ac:graphicFrameMk id="292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8:42.319" v="248" actId="11"/>
        <pc:sldMkLst>
          <pc:docMk/>
          <pc:sldMk cId="0" sldId="270"/>
        </pc:sldMkLst>
        <pc:spChg chg="mod">
          <ac:chgData name="Fabio Zanini" userId="0dd9bdb7174b678d" providerId="LiveId" clId="{907208DD-5A59-48AA-9ACC-4EB7999D7336}" dt="2024-01-09T09:03:19.362" v="78" actId="1076"/>
          <ac:spMkLst>
            <pc:docMk/>
            <pc:sldMk cId="0" sldId="270"/>
            <ac:spMk id="2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09.312" v="76" actId="1076"/>
          <ac:spMkLst>
            <pc:docMk/>
            <pc:sldMk cId="0" sldId="270"/>
            <ac:spMk id="29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7.294" v="72" actId="2711"/>
          <ac:spMkLst>
            <pc:docMk/>
            <pc:sldMk cId="0" sldId="270"/>
            <ac:spMk id="30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2.200" v="71" actId="2711"/>
          <ac:spMkLst>
            <pc:docMk/>
            <pc:sldMk cId="0" sldId="270"/>
            <ac:spMk id="30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42.319" v="248" actId="11"/>
          <ac:spMkLst>
            <pc:docMk/>
            <pc:sldMk cId="0" sldId="270"/>
            <ac:spMk id="30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4:04.844" v="85" actId="20577"/>
        <pc:sldMkLst>
          <pc:docMk/>
          <pc:sldMk cId="0" sldId="271"/>
        </pc:sldMkLst>
        <pc:spChg chg="mod">
          <ac:chgData name="Fabio Zanini" userId="0dd9bdb7174b678d" providerId="LiveId" clId="{907208DD-5A59-48AA-9ACC-4EB7999D7336}" dt="2024-01-09T09:03:44.081" v="82" actId="14100"/>
          <ac:spMkLst>
            <pc:docMk/>
            <pc:sldMk cId="0" sldId="271"/>
            <ac:spMk id="3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36.793" v="79" actId="2711"/>
          <ac:spMkLst>
            <pc:docMk/>
            <pc:sldMk cId="0" sldId="271"/>
            <ac:spMk id="3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04.844" v="85" actId="20577"/>
          <ac:spMkLst>
            <pc:docMk/>
            <pc:sldMk cId="0" sldId="271"/>
            <ac:spMk id="328" creationId="{00000000-0000-0000-0000-000000000000}"/>
          </ac:spMkLst>
        </pc:spChg>
      </pc:sldChg>
      <pc:sldChg chg="addSp delSp modSp mod">
        <pc:chgData name="Fabio Zanini" userId="0dd9bdb7174b678d" providerId="LiveId" clId="{907208DD-5A59-48AA-9ACC-4EB7999D7336}" dt="2024-01-09T09:09:43.752" v="260" actId="1076"/>
        <pc:sldMkLst>
          <pc:docMk/>
          <pc:sldMk cId="0" sldId="272"/>
        </pc:sldMkLst>
        <pc:spChg chg="add mod ord">
          <ac:chgData name="Fabio Zanini" userId="0dd9bdb7174b678d" providerId="LiveId" clId="{907208DD-5A59-48AA-9ACC-4EB7999D7336}" dt="2024-01-09T09:09:43.752" v="260" actId="1076"/>
          <ac:spMkLst>
            <pc:docMk/>
            <pc:sldMk cId="0" sldId="272"/>
            <ac:spMk id="2" creationId="{9C9657B0-244C-05F1-ABD9-ADDAB2C1C567}"/>
          </ac:spMkLst>
        </pc:spChg>
        <pc:spChg chg="add mod ord">
          <ac:chgData name="Fabio Zanini" userId="0dd9bdb7174b678d" providerId="LiveId" clId="{907208DD-5A59-48AA-9ACC-4EB7999D7336}" dt="2024-01-09T09:09:29.563" v="259" actId="167"/>
          <ac:spMkLst>
            <pc:docMk/>
            <pc:sldMk cId="0" sldId="272"/>
            <ac:spMk id="3" creationId="{79DD1591-CE4E-4547-B732-AB7FD5941C91}"/>
          </ac:spMkLst>
        </pc:spChg>
        <pc:spChg chg="del">
          <ac:chgData name="Fabio Zanini" userId="0dd9bdb7174b678d" providerId="LiveId" clId="{907208DD-5A59-48AA-9ACC-4EB7999D7336}" dt="2024-01-09T09:09:21.698" v="256" actId="478"/>
          <ac:spMkLst>
            <pc:docMk/>
            <pc:sldMk cId="0" sldId="272"/>
            <ac:spMk id="337" creationId="{00000000-0000-0000-0000-000000000000}"/>
          </ac:spMkLst>
        </pc:spChg>
        <pc:spChg chg="del mod">
          <ac:chgData name="Fabio Zanini" userId="0dd9bdb7174b678d" providerId="LiveId" clId="{907208DD-5A59-48AA-9ACC-4EB7999D7336}" dt="2024-01-09T09:09:08.361" v="251" actId="478"/>
          <ac:spMkLst>
            <pc:docMk/>
            <pc:sldMk cId="0" sldId="272"/>
            <ac:spMk id="3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9:05.409" v="250" actId="1076"/>
          <ac:spMkLst>
            <pc:docMk/>
            <pc:sldMk cId="0" sldId="272"/>
            <ac:spMk id="3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23.286" v="87" actId="2711"/>
          <ac:spMkLst>
            <pc:docMk/>
            <pc:sldMk cId="0" sldId="272"/>
            <ac:spMk id="34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18.682" v="86" actId="2711"/>
          <ac:spMkLst>
            <pc:docMk/>
            <pc:sldMk cId="0" sldId="272"/>
            <ac:spMk id="34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01.144" v="239" actId="15"/>
          <ac:spMkLst>
            <pc:docMk/>
            <pc:sldMk cId="0" sldId="272"/>
            <ac:spMk id="34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0:22.761" v="266" actId="255"/>
        <pc:sldMkLst>
          <pc:docMk/>
          <pc:sldMk cId="0" sldId="273"/>
        </pc:sldMkLst>
        <pc:spChg chg="mod">
          <ac:chgData name="Fabio Zanini" userId="0dd9bdb7174b678d" providerId="LiveId" clId="{907208DD-5A59-48AA-9ACC-4EB7999D7336}" dt="2024-01-09T09:10:09.983" v="263" actId="27636"/>
          <ac:spMkLst>
            <pc:docMk/>
            <pc:sldMk cId="0" sldId="273"/>
            <ac:spMk id="3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05.845" v="261" actId="2711"/>
          <ac:spMkLst>
            <pc:docMk/>
            <pc:sldMk cId="0" sldId="273"/>
            <ac:spMk id="3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22.761" v="266" actId="255"/>
          <ac:spMkLst>
            <pc:docMk/>
            <pc:sldMk cId="0" sldId="273"/>
            <ac:spMk id="37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1:00.510" v="270" actId="1076"/>
        <pc:sldMkLst>
          <pc:docMk/>
          <pc:sldMk cId="0" sldId="274"/>
        </pc:sldMkLst>
        <pc:spChg chg="mod">
          <ac:chgData name="Fabio Zanini" userId="0dd9bdb7174b678d" providerId="LiveId" clId="{907208DD-5A59-48AA-9ACC-4EB7999D7336}" dt="2024-01-09T09:10:37.720" v="268" actId="2711"/>
          <ac:spMkLst>
            <pc:docMk/>
            <pc:sldMk cId="0" sldId="274"/>
            <ac:spMk id="39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31.583" v="267" actId="2711"/>
          <ac:spMkLst>
            <pc:docMk/>
            <pc:sldMk cId="0" sldId="274"/>
            <ac:spMk id="3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47.527" v="269" actId="2711"/>
          <ac:spMkLst>
            <pc:docMk/>
            <pc:sldMk cId="0" sldId="274"/>
            <ac:spMk id="39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11:00.510" v="270" actId="1076"/>
          <ac:picMkLst>
            <pc:docMk/>
            <pc:sldMk cId="0" sldId="274"/>
            <ac:picMk id="397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1:13.808" v="271" actId="2711"/>
        <pc:sldMkLst>
          <pc:docMk/>
          <pc:sldMk cId="0" sldId="275"/>
        </pc:sldMkLst>
        <pc:spChg chg="mod">
          <ac:chgData name="Fabio Zanini" userId="0dd9bdb7174b678d" providerId="LiveId" clId="{907208DD-5A59-48AA-9ACC-4EB7999D7336}" dt="2024-01-09T09:11:13.808" v="271" actId="2711"/>
          <ac:spMkLst>
            <pc:docMk/>
            <pc:sldMk cId="0" sldId="275"/>
            <ac:spMk id="402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5:29.068" v="391" actId="1076"/>
        <pc:sldMkLst>
          <pc:docMk/>
          <pc:sldMk cId="0" sldId="276"/>
        </pc:sldMkLst>
        <pc:spChg chg="mod">
          <ac:chgData name="Fabio Zanini" userId="0dd9bdb7174b678d" providerId="LiveId" clId="{907208DD-5A59-48AA-9ACC-4EB7999D7336}" dt="2024-01-09T09:24:50.266" v="380" actId="14100"/>
          <ac:spMkLst>
            <pc:docMk/>
            <pc:sldMk cId="0" sldId="276"/>
            <ac:spMk id="40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30.999" v="273" actId="2711"/>
          <ac:spMkLst>
            <pc:docMk/>
            <pc:sldMk cId="0" sldId="276"/>
            <ac:spMk id="4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25.174" v="272" actId="2711"/>
          <ac:spMkLst>
            <pc:docMk/>
            <pc:sldMk cId="0" sldId="276"/>
            <ac:spMk id="41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29.068" v="391" actId="1076"/>
          <ac:spMkLst>
            <pc:docMk/>
            <pc:sldMk cId="0" sldId="276"/>
            <ac:spMk id="41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10.215" v="385" actId="1076"/>
          <ac:spMkLst>
            <pc:docMk/>
            <pc:sldMk cId="0" sldId="276"/>
            <ac:spMk id="41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5:05.256" v="384" actId="1076"/>
          <ac:picMkLst>
            <pc:docMk/>
            <pc:sldMk cId="0" sldId="276"/>
            <ac:picMk id="417" creationId="{00000000-0000-0000-0000-000000000000}"/>
          </ac:picMkLst>
        </pc:picChg>
        <pc:picChg chg="mod">
          <ac:chgData name="Fabio Zanini" userId="0dd9bdb7174b678d" providerId="LiveId" clId="{907208DD-5A59-48AA-9ACC-4EB7999D7336}" dt="2024-01-09T09:25:23.353" v="390" actId="14100"/>
          <ac:picMkLst>
            <pc:docMk/>
            <pc:sldMk cId="0" sldId="276"/>
            <ac:picMk id="41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4:17.201" v="302" actId="20577"/>
        <pc:sldMkLst>
          <pc:docMk/>
          <pc:sldMk cId="0" sldId="277"/>
        </pc:sldMkLst>
        <pc:spChg chg="mod">
          <ac:chgData name="Fabio Zanini" userId="0dd9bdb7174b678d" providerId="LiveId" clId="{907208DD-5A59-48AA-9ACC-4EB7999D7336}" dt="2024-01-09T09:11:44.892" v="275" actId="2711"/>
          <ac:spMkLst>
            <pc:docMk/>
            <pc:sldMk cId="0" sldId="277"/>
            <ac:spMk id="4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40.161" v="274" actId="2711"/>
          <ac:spMkLst>
            <pc:docMk/>
            <pc:sldMk cId="0" sldId="277"/>
            <ac:spMk id="4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17.201" v="302" actId="20577"/>
          <ac:spMkLst>
            <pc:docMk/>
            <pc:sldMk cId="0" sldId="277"/>
            <ac:spMk id="4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4:38.842" v="306" actId="20577"/>
        <pc:sldMkLst>
          <pc:docMk/>
          <pc:sldMk cId="0" sldId="278"/>
        </pc:sldMkLst>
        <pc:spChg chg="mod">
          <ac:chgData name="Fabio Zanini" userId="0dd9bdb7174b678d" providerId="LiveId" clId="{907208DD-5A59-48AA-9ACC-4EB7999D7336}" dt="2024-01-09T09:12:00.140" v="277" actId="2711"/>
          <ac:spMkLst>
            <pc:docMk/>
            <pc:sldMk cId="0" sldId="278"/>
            <ac:spMk id="43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50.826" v="276" actId="2711"/>
          <ac:spMkLst>
            <pc:docMk/>
            <pc:sldMk cId="0" sldId="278"/>
            <ac:spMk id="4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38.842" v="306" actId="20577"/>
          <ac:spMkLst>
            <pc:docMk/>
            <pc:sldMk cId="0" sldId="278"/>
            <ac:spMk id="44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5:04.951" v="312" actId="20577"/>
        <pc:sldMkLst>
          <pc:docMk/>
          <pc:sldMk cId="0" sldId="279"/>
        </pc:sldMkLst>
        <pc:spChg chg="mod">
          <ac:chgData name="Fabio Zanini" userId="0dd9bdb7174b678d" providerId="LiveId" clId="{907208DD-5A59-48AA-9ACC-4EB7999D7336}" dt="2024-01-09T09:12:26.893" v="282" actId="255"/>
          <ac:spMkLst>
            <pc:docMk/>
            <pc:sldMk cId="0" sldId="279"/>
            <ac:spMk id="4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08.008" v="278" actId="2711"/>
          <ac:spMkLst>
            <pc:docMk/>
            <pc:sldMk cId="0" sldId="279"/>
            <ac:spMk id="45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54.809" v="309" actId="20577"/>
          <ac:spMkLst>
            <pc:docMk/>
            <pc:sldMk cId="0" sldId="279"/>
            <ac:spMk id="45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04.951" v="312" actId="20577"/>
          <ac:spMkLst>
            <pc:docMk/>
            <pc:sldMk cId="0" sldId="279"/>
            <ac:spMk id="456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00.183" v="323" actId="255"/>
        <pc:sldMkLst>
          <pc:docMk/>
          <pc:sldMk cId="0" sldId="280"/>
        </pc:sldMkLst>
        <pc:spChg chg="mod">
          <ac:chgData name="Fabio Zanini" userId="0dd9bdb7174b678d" providerId="LiveId" clId="{907208DD-5A59-48AA-9ACC-4EB7999D7336}" dt="2024-01-09T09:12:45.411" v="285" actId="14100"/>
          <ac:spMkLst>
            <pc:docMk/>
            <pc:sldMk cId="0" sldId="280"/>
            <ac:spMk id="46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34.474" v="283" actId="2711"/>
          <ac:spMkLst>
            <pc:docMk/>
            <pc:sldMk cId="0" sldId="280"/>
            <ac:spMk id="46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18.378" v="315" actId="20577"/>
          <ac:spMkLst>
            <pc:docMk/>
            <pc:sldMk cId="0" sldId="280"/>
            <ac:spMk id="46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1.698" v="317" actId="255"/>
          <ac:spMkLst>
            <pc:docMk/>
            <pc:sldMk cId="0" sldId="280"/>
            <ac:spMk id="47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52.816" v="321" actId="255"/>
          <ac:spMkLst>
            <pc:docMk/>
            <pc:sldMk cId="0" sldId="280"/>
            <ac:spMk id="47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9.266" v="319" actId="255"/>
          <ac:spMkLst>
            <pc:docMk/>
            <pc:sldMk cId="0" sldId="280"/>
            <ac:spMk id="4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00.183" v="323" actId="255"/>
          <ac:spMkLst>
            <pc:docMk/>
            <pc:sldMk cId="0" sldId="280"/>
            <ac:spMk id="47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53.281" v="335" actId="20577"/>
        <pc:sldMkLst>
          <pc:docMk/>
          <pc:sldMk cId="0" sldId="281"/>
        </pc:sldMkLst>
        <pc:spChg chg="mod">
          <ac:chgData name="Fabio Zanini" userId="0dd9bdb7174b678d" providerId="LiveId" clId="{907208DD-5A59-48AA-9ACC-4EB7999D7336}" dt="2024-01-09T09:16:24.924" v="327" actId="255"/>
          <ac:spMkLst>
            <pc:docMk/>
            <pc:sldMk cId="0" sldId="281"/>
            <ac:spMk id="4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13.355" v="324" actId="2711"/>
          <ac:spMkLst>
            <pc:docMk/>
            <pc:sldMk cId="0" sldId="281"/>
            <ac:spMk id="48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37.722" v="331" actId="20577"/>
          <ac:spMkLst>
            <pc:docMk/>
            <pc:sldMk cId="0" sldId="281"/>
            <ac:spMk id="48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53.281" v="335" actId="20577"/>
          <ac:spMkLst>
            <pc:docMk/>
            <pc:sldMk cId="0" sldId="281"/>
            <ac:spMk id="48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7:32.255" v="342" actId="20577"/>
        <pc:sldMkLst>
          <pc:docMk/>
          <pc:sldMk cId="0" sldId="282"/>
        </pc:sldMkLst>
        <pc:spChg chg="mod">
          <ac:chgData name="Fabio Zanini" userId="0dd9bdb7174b678d" providerId="LiveId" clId="{907208DD-5A59-48AA-9ACC-4EB7999D7336}" dt="2024-01-09T09:17:18.237" v="338" actId="14100"/>
          <ac:spMkLst>
            <pc:docMk/>
            <pc:sldMk cId="0" sldId="282"/>
            <ac:spMk id="4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09.049" v="336" actId="2711"/>
          <ac:spMkLst>
            <pc:docMk/>
            <pc:sldMk cId="0" sldId="282"/>
            <ac:spMk id="4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32.255" v="342" actId="20577"/>
          <ac:spMkLst>
            <pc:docMk/>
            <pc:sldMk cId="0" sldId="282"/>
            <ac:spMk id="50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9:08.424" v="357" actId="20577"/>
        <pc:sldMkLst>
          <pc:docMk/>
          <pc:sldMk cId="0" sldId="283"/>
        </pc:sldMkLst>
        <pc:spChg chg="mod">
          <ac:chgData name="Fabio Zanini" userId="0dd9bdb7174b678d" providerId="LiveId" clId="{907208DD-5A59-48AA-9ACC-4EB7999D7336}" dt="2024-01-09T09:18:40.050" v="350" actId="1076"/>
          <ac:spMkLst>
            <pc:docMk/>
            <pc:sldMk cId="0" sldId="283"/>
            <ac:spMk id="50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16.933" v="348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54.174" v="353" actId="20577"/>
          <ac:spMkLst>
            <pc:docMk/>
            <pc:sldMk cId="0" sldId="283"/>
            <ac:spMk id="51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08.424" v="357" actId="20577"/>
          <ac:spMkLst>
            <pc:docMk/>
            <pc:sldMk cId="0" sldId="283"/>
            <ac:spMk id="51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0:52.165" v="368" actId="20577"/>
        <pc:sldMkLst>
          <pc:docMk/>
          <pc:sldMk cId="0" sldId="284"/>
        </pc:sldMkLst>
        <pc:spChg chg="mod">
          <ac:chgData name="Fabio Zanini" userId="0dd9bdb7174b678d" providerId="LiveId" clId="{907208DD-5A59-48AA-9ACC-4EB7999D7336}" dt="2024-01-09T09:20:28.648" v="361" actId="255"/>
          <ac:spMkLst>
            <pc:docMk/>
            <pc:sldMk cId="0" sldId="284"/>
            <ac:spMk id="52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27.443" v="358" actId="2711"/>
          <ac:spMkLst>
            <pc:docMk/>
            <pc:sldMk cId="0" sldId="284"/>
            <ac:spMk id="5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42.631" v="365" actId="20577"/>
          <ac:spMkLst>
            <pc:docMk/>
            <pc:sldMk cId="0" sldId="284"/>
            <ac:spMk id="52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2.165" v="368" actId="20577"/>
          <ac:spMkLst>
            <pc:docMk/>
            <pc:sldMk cId="0" sldId="284"/>
            <ac:spMk id="5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1:28.416" v="376" actId="20577"/>
        <pc:sldMkLst>
          <pc:docMk/>
          <pc:sldMk cId="0" sldId="285"/>
        </pc:sldMkLst>
        <pc:spChg chg="mod">
          <ac:chgData name="Fabio Zanini" userId="0dd9bdb7174b678d" providerId="LiveId" clId="{907208DD-5A59-48AA-9ACC-4EB7999D7336}" dt="2024-01-09T09:21:10.522" v="372" actId="255"/>
          <ac:spMkLst>
            <pc:docMk/>
            <pc:sldMk cId="0" sldId="285"/>
            <ac:spMk id="5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8.779" v="369" actId="2711"/>
          <ac:spMkLst>
            <pc:docMk/>
            <pc:sldMk cId="0" sldId="285"/>
            <ac:spMk id="5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1:28.416" v="376" actId="20577"/>
          <ac:spMkLst>
            <pc:docMk/>
            <pc:sldMk cId="0" sldId="285"/>
            <ac:spMk id="5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2:25.246" v="379" actId="1076"/>
        <pc:sldMkLst>
          <pc:docMk/>
          <pc:sldMk cId="0" sldId="286"/>
        </pc:sldMkLst>
        <pc:spChg chg="mod">
          <ac:chgData name="Fabio Zanini" userId="0dd9bdb7174b678d" providerId="LiveId" clId="{907208DD-5A59-48AA-9ACC-4EB7999D7336}" dt="2024-01-09T09:22:20.617" v="378" actId="255"/>
          <ac:spMkLst>
            <pc:docMk/>
            <pc:sldMk cId="0" sldId="286"/>
            <ac:spMk id="54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2:25.246" v="379" actId="1076"/>
          <ac:picMkLst>
            <pc:docMk/>
            <pc:sldMk cId="0" sldId="286"/>
            <ac:picMk id="5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301318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301318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a301318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a301318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a301318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a301318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aa301318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aa301318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aa301318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aa301318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a7e5c35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aa7e5c35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a7e5c35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aa7e5c35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b08ddd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b08ddd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e7686d9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e7686d9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bcb7a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bcb7a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aa301318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aa301318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be81994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be819944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be81994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be81994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e780a9a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e780a9ac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e7686d92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e7686d92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e780a9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e780a9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b2ced1f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b2ced1f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be819944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be819944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b2ced1f7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b2ced1f7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be81994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be81994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a301318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aa301318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e780a9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e780a9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aa3013184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aa3013184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b57597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b57597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28914d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28914d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a301318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a301318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aa301318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aa301318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a91cad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ca91cad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533400" y="400050"/>
            <a:ext cx="8077200" cy="23433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 citazione">
  <p:cSld name="Scheda nome citazion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o o falso">
  <p:cSld name="Vero o fals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3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4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762000" y="685800"/>
            <a:ext cx="3281100" cy="36006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ergast.com/mrd/" TargetMode="External"/><Relationship Id="rId7" Type="http://schemas.openxmlformats.org/officeDocument/2006/relationships/hyperlink" Target="https://github.com/Imagin-io/country-nationality-list/tree/master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UpperCase78/formula1-datasets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ratings-api.ea.com/v2/entities/f1-23-drivers-ratings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  <a:latin typeface="Formula1 Display Regular" panose="02000000000000000000" pitchFamily="50" charset="0"/>
              </a:rPr>
              <a:t>Developed by:</a:t>
            </a:r>
            <a:endParaRPr sz="1400">
              <a:solidFill>
                <a:srgbClr val="9E9E9E"/>
              </a:solidFill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chriSTIAN Marchiori</a:t>
            </a:r>
            <a:endParaRPr sz="1700"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FAbio Zanini</a:t>
            </a:r>
            <a:endParaRPr sz="1700">
              <a:latin typeface="Formula1 Display Regular" panose="02000000000000000000" pitchFamily="50" charset="0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5000" endPos="25000" dist="38100" dir="5400000" fadeDir="5400012" sy="-100000" algn="bl" rotWithShape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hasA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Qualifying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Sprint)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hasCircuit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Circuit)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hasConstructor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Constructor)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hasCountry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(Location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Country)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hasDriver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(DriverStanding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hasFastestLap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hasLocation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(Circuit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Location)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hasNation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Country)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PitStop)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(PitStop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(Standing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hasStatus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Status)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inSeason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Season)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participatedInQualif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(QualifParticipation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Qualifying)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participatedInSprint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l="1922"/>
          <a:stretch/>
        </p:blipFill>
        <p:spPr>
          <a:xfrm>
            <a:off x="5743106" y="1633213"/>
            <a:ext cx="1625026" cy="26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Object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6174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50" y="16174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19">
            <a:alphaModFix/>
          </a:blip>
          <a:srcRect t="1910" r="-2155" b="-4065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212121"/>
                </a:solidFill>
                <a:latin typeface="Formula1 Display Regular" panose="02000000000000000000" pitchFamily="50" charset="0"/>
              </a:rPr>
              <a:t>Serialization</a:t>
            </a:r>
            <a:endParaRPr sz="3500">
              <a:solidFill>
                <a:srgbClr val="212121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533399" y="1520325"/>
            <a:ext cx="6128657" cy="30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2" name="Google Shape;292;p32"/>
          <p:cNvGraphicFramePr/>
          <p:nvPr>
            <p:extLst>
              <p:ext uri="{D42A27DB-BD31-4B8C-83A1-F6EECF244321}">
                <p14:modId xmlns:p14="http://schemas.microsoft.com/office/powerpoint/2010/main" val="4047086408"/>
              </p:ext>
            </p:extLst>
          </p:nvPr>
        </p:nvGraphicFramePr>
        <p:xfrm>
          <a:off x="641200" y="1975450"/>
          <a:ext cx="6233750" cy="290355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36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Csv files from which we extracted the data for the 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circuits.csv, countries.csv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constructors.csv, 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drivers.csv, </a:t>
                      </a: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laps1.ttl and laps2.ttl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lap_times.csv, results.csv, constructor_results.csv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race_participation.ttl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ratings.csv, drivers.csv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driver_standings.csv, constructor_standings.csv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status_season.ttl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status.csv, seasons.csv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stops.ttl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pit_stops.csv, 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0" y="3537036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1701804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Matching columns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95325" y="1650075"/>
            <a:ext cx="5604600" cy="23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Join</a:t>
            </a:r>
            <a:endParaRPr sz="150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2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joined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indent="-355600">
              <a:buClr>
                <a:schemeClr val="accent1"/>
              </a:buClr>
              <a:buSzPts val="2000"/>
              <a:buFont typeface="+mj-lt"/>
              <a:buAutoNum type="arabicPeriod" startAt="2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BFBFB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088075" y="2502425"/>
            <a:ext cx="11961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joined df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200" y="2527800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>
            <a:stCxn id="313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race_part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90496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Nationality to country mapping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this approach in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maintain a single class country taken by an external source.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5966000" y="1809313"/>
          <a:ext cx="2880350" cy="2023506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5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3558721"/>
            <a:ext cx="2671898" cy="118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35">
            <a:extLst>
              <a:ext uri="{FF2B5EF4-FFF2-40B4-BE49-F238E27FC236}">
                <a16:creationId xmlns:a16="http://schemas.microsoft.com/office/drawing/2014/main" id="{79DD1591-CE4E-4547-B732-AB7FD5941C91}"/>
              </a:ext>
            </a:extLst>
          </p:cNvPr>
          <p:cNvSpPr/>
          <p:nvPr/>
        </p:nvSpPr>
        <p:spPr>
          <a:xfrm>
            <a:off x="0" y="4119483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339;p35">
            <a:extLst>
              <a:ext uri="{FF2B5EF4-FFF2-40B4-BE49-F238E27FC236}">
                <a16:creationId xmlns:a16="http://schemas.microsoft.com/office/drawing/2014/main" id="{9C9657B0-244C-05F1-ABD9-ADDAB2C1C567}"/>
              </a:ext>
            </a:extLst>
          </p:cNvPr>
          <p:cNvSpPr/>
          <p:nvPr/>
        </p:nvSpPr>
        <p:spPr>
          <a:xfrm>
            <a:off x="0" y="301446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0944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Time format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time_formatter</a:t>
            </a:r>
            <a:endParaRPr lang="en-US"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standard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 lang="en-US"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-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gap_formatter</a:t>
            </a:r>
          </a:p>
          <a:p>
            <a:pPr marL="457200" lvl="1" algn="just"/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time_converter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003975" y="3997925"/>
            <a:ext cx="180000" cy="18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7003975" y="4448425"/>
            <a:ext cx="180000" cy="180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Qualifying and Sprint classes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709300" y="1684750"/>
            <a:ext cx="61164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make the database more consistent, we decided to </a:t>
            </a:r>
            <a:r>
              <a:rPr lang="it" sz="10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0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36"/>
          <p:cNvGraphicFramePr/>
          <p:nvPr/>
        </p:nvGraphicFramePr>
        <p:xfrm>
          <a:off x="1891625" y="3878875"/>
          <a:ext cx="1914250" cy="44880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quali_date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quali_time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2020/01/05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17:00:00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2021/06/20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18:00:00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2023/07/01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19:00:00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0" name="Google Shape;380;p36"/>
          <p:cNvSpPr/>
          <p:nvPr/>
        </p:nvSpPr>
        <p:spPr>
          <a:xfrm>
            <a:off x="5266975" y="3833875"/>
            <a:ext cx="615600" cy="538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3977300" y="3426175"/>
            <a:ext cx="1039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quali_date^^xsd:date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Google Shape;382;p36"/>
          <p:cNvCxnSpPr>
            <a:stCxn id="381" idx="3"/>
            <a:endCxn id="380" idx="1"/>
          </p:cNvCxnSpPr>
          <p:nvPr/>
        </p:nvCxnSpPr>
        <p:spPr>
          <a:xfrm>
            <a:off x="5017100" y="3538225"/>
            <a:ext cx="339900" cy="37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6"/>
          <p:cNvSpPr txBox="1"/>
          <p:nvPr/>
        </p:nvSpPr>
        <p:spPr>
          <a:xfrm>
            <a:off x="4022700" y="3649800"/>
            <a:ext cx="994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quali_time^^xsd:time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4" name="Google Shape;384;p36"/>
          <p:cNvCxnSpPr>
            <a:stCxn id="383" idx="3"/>
            <a:endCxn id="380" idx="1"/>
          </p:cNvCxnSpPr>
          <p:nvPr/>
        </p:nvCxnSpPr>
        <p:spPr>
          <a:xfrm>
            <a:off x="5016900" y="3761850"/>
            <a:ext cx="340200" cy="15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36"/>
          <p:cNvSpPr/>
          <p:nvPr/>
        </p:nvSpPr>
        <p:spPr>
          <a:xfrm>
            <a:off x="2440075" y="3505900"/>
            <a:ext cx="1537500" cy="327900"/>
          </a:xfrm>
          <a:prstGeom prst="bentArrow">
            <a:avLst>
              <a:gd name="adj1" fmla="val 16095"/>
              <a:gd name="adj2" fmla="val 10018"/>
              <a:gd name="adj3" fmla="val 25000"/>
              <a:gd name="adj4" fmla="val 494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787050" y="3714525"/>
            <a:ext cx="1190400" cy="119400"/>
          </a:xfrm>
          <a:prstGeom prst="bentArrow">
            <a:avLst>
              <a:gd name="adj1" fmla="val 40766"/>
              <a:gd name="adj2" fmla="val 37929"/>
              <a:gd name="adj3" fmla="val 50000"/>
              <a:gd name="adj4" fmla="val 824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2521150" y="4403875"/>
            <a:ext cx="655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endParaRPr sz="7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Race and sprint laps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714775" y="16895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lang="it" sz="13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lang="it" sz="13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SprintLap,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486" y="2348749"/>
            <a:ext cx="1794977" cy="148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This project aims to create a graph database representing the world of Formula 1.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project also consists on some SPARQL queries to show how the database works.</a:t>
            </a:r>
            <a:endParaRPr sz="1150">
              <a:solidFill>
                <a:srgbClr val="7F7F7F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l="40949" r="3472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Queries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 rot="-5400000">
            <a:off x="5495522" y="1494972"/>
            <a:ext cx="3172875" cy="4124181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The 5 most winning drivers in F1 history, ordered by number of grand prix wins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6541544" y="203532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729494" y="34776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13" y="2402624"/>
            <a:ext cx="3676491" cy="994802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713" y="3844904"/>
            <a:ext cx="3676491" cy="99007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fastest qualifying laps in F1 history (both q1, q2 and q3)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6032899" y="2100225"/>
            <a:ext cx="12636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10 fastest pit stops in F1 history</a:t>
            </a:r>
            <a:endParaRPr sz="1300">
              <a:latin typeface="Formula1 Display Regular" panose="02000000000000000000" pitchFamily="50" charset="0"/>
            </a:endParaRPr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6032887" y="2459400"/>
            <a:ext cx="1297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533399" y="990625"/>
            <a:ext cx="5247051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000">
                <a:latin typeface="Formula1 Display Regular" panose="02000000000000000000" pitchFamily="50" charset="0"/>
              </a:rPr>
              <a:t>Constructors with most wins in the constructors' championship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42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name="adj1" fmla="val 37179"/>
              <a:gd name="adj2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533399" y="1010075"/>
            <a:ext cx="8741229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Are drivers who won the championship after 2000 older than those who won it before 2000, on average?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43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Before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33.0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After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28.8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title"/>
          </p:nvPr>
        </p:nvSpPr>
        <p:spPr>
          <a:xfrm>
            <a:off x="533400" y="1041975"/>
            <a:ext cx="524705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600">
                <a:latin typeface="Formula1 Display Regular" panose="02000000000000000000" pitchFamily="50" charset="0"/>
              </a:rPr>
              <a:t>Championship winning drivers who won more than 2 championships, ordered by number of championships won</a:t>
            </a:r>
            <a:endParaRPr sz="1600">
              <a:latin typeface="Formula1 Display Regular" panose="02000000000000000000" pitchFamily="50" charset="0"/>
            </a:endParaRPr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866463" y="849525"/>
            <a:ext cx="1258634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7" name="Google Shape;487;p44"/>
          <p:cNvSpPr txBox="1"/>
          <p:nvPr/>
        </p:nvSpPr>
        <p:spPr>
          <a:xfrm>
            <a:off x="6870170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45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8420256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Winners of drivers’ championship and constructors’ championship for each season.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247563" y="2983825"/>
            <a:ext cx="1235588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title"/>
          </p:nvPr>
        </p:nvSpPr>
        <p:spPr>
          <a:xfrm>
            <a:off x="533400" y="990900"/>
            <a:ext cx="53637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Drivers who gained the most positions during a race after 2000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866462" y="2906925"/>
            <a:ext cx="1236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47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32273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ordered by pole-to-win percentage (percentage of races won starting from the first position in grid)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6243737" y="1600975"/>
            <a:ext cx="123568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9" name="Google Shape;529;p47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Datasets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Formula1 Display Regular" panose="02000000000000000000" pitchFamily="50" charset="0"/>
                <a:hlinkClick r:id="rId4"/>
              </a:rPr>
              <a:t>https://www.kaggle.com/datasets/rohanrao/formula-1-world-championship-1950-2020</a:t>
            </a:r>
            <a:endParaRPr sz="1000"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Driver Ratings from EA &amp; Codemasters F1 2021 / F1 22 / F1 23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7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0">
            <a:alphaModFix/>
          </a:blip>
          <a:srcRect t="22593" b="23082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538594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who finished first in a race and were placed in the last quarter in the standing at the previous race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6243737" y="2154550"/>
            <a:ext cx="12655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Thank you!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25" y="1658950"/>
            <a:ext cx="1869450" cy="18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98025" y="1696923"/>
            <a:ext cx="1869450" cy="18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Development process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schema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9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arrows.app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Protégé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Jupyter Notebook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l="36165" r="45644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 writing to test the database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CSV files list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2" name="Google Shape;192;p23"/>
          <p:cNvGraphicFramePr/>
          <p:nvPr>
            <p:extLst>
              <p:ext uri="{D42A27DB-BD31-4B8C-83A1-F6EECF244321}">
                <p14:modId xmlns:p14="http://schemas.microsoft.com/office/powerpoint/2010/main" val="445560204"/>
              </p:ext>
            </p:extLst>
          </p:nvPr>
        </p:nvGraphicFramePr>
        <p:xfrm>
          <a:off x="633075" y="1633213"/>
          <a:ext cx="5344100" cy="290698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12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 where F1 races are held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 results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 teams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driver's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 times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9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Map nationalities to countries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 stops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 of F1 drivers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 of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sprint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Various status related to drivers’ results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E-R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 rot="-5400000">
            <a:off x="3753300" y="2582200"/>
            <a:ext cx="1559400" cy="140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449650" y="1695500"/>
            <a:ext cx="1258500" cy="92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Ontology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Class hierarchy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9" name="Google Shape;229;p27"/>
          <p:cNvGraphicFramePr/>
          <p:nvPr>
            <p:extLst>
              <p:ext uri="{D42A27DB-BD31-4B8C-83A1-F6EECF244321}">
                <p14:modId xmlns:p14="http://schemas.microsoft.com/office/powerpoint/2010/main" val="4249221159"/>
              </p:ext>
            </p:extLst>
          </p:nvPr>
        </p:nvGraphicFramePr>
        <p:xfrm>
          <a:off x="609600" y="1555388"/>
          <a:ext cx="4858050" cy="3112635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19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championship standings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drivers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constructors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sprint race related to a specific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specific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Person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person in general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F1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lap in a generic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participation of a driver and his related constructor team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qualifying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…to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F1 season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rating tab for a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circuits on which F1 races are done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F1 teams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qualifying related to a particular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97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Location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location/city of a circuit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PitStop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pitstop in a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Country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world countries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08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status of a driver or a car in a race/sprint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0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3897</Words>
  <Application>Microsoft Office PowerPoint</Application>
  <PresentationFormat>Presentazione su schermo (16:9)</PresentationFormat>
  <Paragraphs>647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Noto Sans Symbols</vt:lpstr>
      <vt:lpstr>Century Gothic</vt:lpstr>
      <vt:lpstr>Formula1 Display Regular</vt:lpstr>
      <vt:lpstr>Arial</vt:lpstr>
      <vt:lpstr>Formula1 Display Bold</vt:lpstr>
      <vt:lpstr>Courier New</vt:lpstr>
      <vt:lpstr>Sezione</vt:lpstr>
      <vt:lpstr>Developed by: chriSTIAN Marchiori FAbio Zanini</vt:lpstr>
      <vt:lpstr>Introduction</vt:lpstr>
      <vt:lpstr>Datasets</vt:lpstr>
      <vt:lpstr>Development process</vt:lpstr>
      <vt:lpstr>CSV files list</vt:lpstr>
      <vt:lpstr>E-R Schema</vt:lpstr>
      <vt:lpstr>Graph Schema</vt:lpstr>
      <vt:lpstr>Ontology</vt:lpstr>
      <vt:lpstr>Class hierarchy</vt:lpstr>
      <vt:lpstr>Object properties</vt:lpstr>
      <vt:lpstr>Data properties</vt:lpstr>
      <vt:lpstr>Data properties</vt:lpstr>
      <vt:lpstr>Serialization</vt:lpstr>
      <vt:lpstr>Introduction</vt:lpstr>
      <vt:lpstr>Matching columns</vt:lpstr>
      <vt:lpstr>Nationality to country mapping</vt:lpstr>
      <vt:lpstr>Time format</vt:lpstr>
      <vt:lpstr>Qualifying and Sprint classes</vt:lpstr>
      <vt:lpstr>Race and sprint laps</vt:lpstr>
      <vt:lpstr>Queries</vt:lpstr>
      <vt:lpstr>The 5 most winning drivers in F1 history, ordered by number of grand prix wins</vt:lpstr>
      <vt:lpstr>Data about fastest qualifying laps in F1 history (both q1, q2 and q3)</vt:lpstr>
      <vt:lpstr>Data about 10 fastest pit stops in F1 history</vt:lpstr>
      <vt:lpstr>Constructors with most wins in the constructors' championship</vt:lpstr>
      <vt:lpstr>Are drivers who won the championship after 2000 older than those who won it before 2000, on average?</vt:lpstr>
      <vt:lpstr>Championship winning drivers who won more than 2 championships, ordered by number of championships won</vt:lpstr>
      <vt:lpstr>Winners of drivers’ championship and constructors’ championship for each season.</vt:lpstr>
      <vt:lpstr>Drivers who gained the most positions during a race after 2000</vt:lpstr>
      <vt:lpstr>Drivers ordered by pole-to-win percentage (percentage of races won starting from the first position in grid)</vt:lpstr>
      <vt:lpstr>Drivers who finished first in a race and were placed in the last quarter in the standing at the previous race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Developed by: chriSTIAN Marchiori FAbio Zanini</dc:title>
  <cp:lastModifiedBy>Fabio Zanini</cp:lastModifiedBy>
  <cp:revision>1</cp:revision>
  <dcterms:modified xsi:type="dcterms:W3CDTF">2024-01-09T09:25:30Z</dcterms:modified>
</cp:coreProperties>
</file>